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8" r:id="rId1"/>
  </p:sldMasterIdLst>
  <p:notesMasterIdLst>
    <p:notesMasterId r:id="rId31"/>
  </p:notesMasterIdLst>
  <p:sldIdLst>
    <p:sldId id="256" r:id="rId2"/>
    <p:sldId id="272" r:id="rId3"/>
    <p:sldId id="300" r:id="rId4"/>
    <p:sldId id="273" r:id="rId5"/>
    <p:sldId id="296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8" r:id="rId26"/>
    <p:sldId id="297" r:id="rId27"/>
    <p:sldId id="295" r:id="rId28"/>
    <p:sldId id="294" r:id="rId29"/>
    <p:sldId id="27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2D9"/>
    <a:srgbClr val="E7800F"/>
    <a:srgbClr val="F99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-726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D4651-B2A3-46E2-80F3-A7385E327301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CD9EB-E432-4AA0-B02A-12A7B3C5C0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027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004" y="125013"/>
            <a:ext cx="9966960" cy="3035808"/>
          </a:xfrm>
        </p:spPr>
        <p:txBody>
          <a:bodyPr/>
          <a:lstStyle/>
          <a:p>
            <a:pPr algn="ctr"/>
            <a:r>
              <a:rPr lang="en-IN" sz="4400" dirty="0" smtClean="0">
                <a:solidFill>
                  <a:srgbClr val="002060"/>
                </a:solidFill>
              </a:rPr>
              <a:t>2020 IPL </a:t>
            </a:r>
            <a:r>
              <a:rPr lang="en-IN" sz="4400" dirty="0">
                <a:solidFill>
                  <a:srgbClr val="002060"/>
                </a:solidFill>
              </a:rPr>
              <a:t>DATA ANALYSIS</a:t>
            </a: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200" dirty="0">
              <a:solidFill>
                <a:srgbClr val="00206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69848" y="952639"/>
            <a:ext cx="7891272" cy="40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961120" y="4743195"/>
            <a:ext cx="2561375" cy="1714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2000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.Anitha</a:t>
            </a:r>
            <a:endParaRPr lang="en-US" sz="20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u613021105005</a:t>
            </a:r>
          </a:p>
          <a:p>
            <a:pPr algn="ctr"/>
            <a:r>
              <a:rPr lang="en-US" sz="20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EEE</a:t>
            </a:r>
            <a:endParaRPr lang="en-IN" sz="2000" b="1" i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E5047F25-19D0-4423-9A79-88F6BDB9BA1B}"/>
              </a:ext>
            </a:extLst>
          </p:cNvPr>
          <p:cNvSpPr txBox="1">
            <a:spLocks/>
          </p:cNvSpPr>
          <p:nvPr/>
        </p:nvSpPr>
        <p:spPr>
          <a:xfrm>
            <a:off x="1730619" y="5116893"/>
            <a:ext cx="2879364" cy="1051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6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75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2D90ADB-5469-4D42-ADC4-BC735E92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0E2E14-D956-4038-B6AC-5A615215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95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A2772E3-389C-40CD-B6E7-F1CE36F9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8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F04DEC-1658-4929-9FA2-2D4EFC2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1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17E051-DC95-491F-BEDB-6241530A3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3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2FD5AD-C14F-4EBF-92C4-3491FC4C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DF2486-0E11-425B-8C5F-DAAF842E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5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1ADCD5-AEE7-406B-9166-BAC773E9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3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650031-72E4-42DF-A211-2B19EA7E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D6AA1C-3979-4FD5-A13D-21E7C972C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385648-6115-4104-842C-61CFCD49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94" y="-938993"/>
            <a:ext cx="8674218" cy="5593192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PROJECT WORKBOOK IS . . .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ENCRYPTED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STRUCTURE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PROTECTED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FLAW LESS (UP TO MY KNOWLEDGE)</a:t>
            </a:r>
          </a:p>
        </p:txBody>
      </p:sp>
    </p:spTree>
    <p:extLst>
      <p:ext uri="{BB962C8B-B14F-4D97-AF65-F5344CB8AC3E}">
        <p14:creationId xmlns:p14="http://schemas.microsoft.com/office/powerpoint/2010/main" val="471211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A914FCF-7EA1-49F8-87BA-00FEDC10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5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555D9B-DEC5-40D5-8F4C-1C0F2CDBA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25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FED683A-C97E-4AA2-82EC-366853E9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7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7D83239-BE80-4AC7-B386-8F5E05C1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3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5C1BC9-D975-47D2-81B4-6ECD1B95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9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E38399D-9A4B-4095-A095-59F77704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6D0F04-41DB-4302-8910-B327154C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02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2FC42B-D676-4470-B9FB-2BF8FA9B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51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5F0CD7-F312-4B73-91AA-6EF51F18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344466" y="1936524"/>
            <a:ext cx="5077039" cy="3324687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THANK YOU</a:t>
            </a:r>
            <a:endParaRPr lang="en-IN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385648-6115-4104-842C-61CFCD49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33" y="-1073279"/>
            <a:ext cx="11354500" cy="5593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2"/>
                </a:solidFill>
              </a:rPr>
              <a:t>TECHNOLOGIES </a:t>
            </a:r>
            <a:r>
              <a:rPr lang="en-US" sz="2400" dirty="0" smtClean="0">
                <a:solidFill>
                  <a:schemeClr val="accent2"/>
                </a:solidFill>
              </a:rPr>
              <a:t>USED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1600" dirty="0" smtClean="0">
                <a:solidFill>
                  <a:schemeClr val="tx2"/>
                </a:solidFill>
              </a:rPr>
              <a:t>SSIS </a:t>
            </a:r>
            <a:r>
              <a:rPr lang="en-US" sz="1600" dirty="0">
                <a:solidFill>
                  <a:schemeClr val="tx2"/>
                </a:solidFill>
              </a:rPr>
              <a:t>Packages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      data cleaning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       pre processing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excel for analysis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 err="1">
                <a:solidFill>
                  <a:schemeClr val="tx2"/>
                </a:solidFill>
              </a:rPr>
              <a:t>ipython</a:t>
            </a:r>
            <a:r>
              <a:rPr lang="en-US" sz="1600" dirty="0">
                <a:solidFill>
                  <a:schemeClr val="tx2"/>
                </a:solidFill>
              </a:rPr>
              <a:t> for separating team wise analysis</a:t>
            </a:r>
          </a:p>
        </p:txBody>
      </p:sp>
    </p:spTree>
    <p:extLst>
      <p:ext uri="{BB962C8B-B14F-4D97-AF65-F5344CB8AC3E}">
        <p14:creationId xmlns:p14="http://schemas.microsoft.com/office/powerpoint/2010/main" val="3241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071762B-D59D-41A2-B3F0-7D81D557A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4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378EAB-73D8-461A-94A0-366F14D2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7BC829-687D-4545-BBAA-B88ED837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0D36390-7220-41BC-94D2-858A7739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7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86DD28-0B20-4E71-93B7-03EE9A76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4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B54F6D-2F38-4BCB-B6C2-B98DB747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11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1483</TotalTime>
  <Words>20</Words>
  <Application>Microsoft Office PowerPoint</Application>
  <PresentationFormat>Custom</PresentationFormat>
  <Paragraphs>8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Angles</vt:lpstr>
      <vt:lpstr>2020 IPL DATA ANALYSIS </vt:lpstr>
      <vt:lpstr>MY PROJECT WORKBOOK IS . . . 1. ENCRYPTED 2. STRUCTURE PROTECTED 4. FLAW LESS (UP TO MY KNOWLEDGE)</vt:lpstr>
      <vt:lpstr>TECHNOLOGIES USED  SSIS Packages        data cleaning        pre processing excel for analysis ipython for separating team wise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Charan Ns</dc:creator>
  <cp:lastModifiedBy>CADD LAB</cp:lastModifiedBy>
  <cp:revision>53</cp:revision>
  <dcterms:created xsi:type="dcterms:W3CDTF">2017-04-16T19:24:43Z</dcterms:created>
  <dcterms:modified xsi:type="dcterms:W3CDTF">2024-04-10T09:59:12Z</dcterms:modified>
</cp:coreProperties>
</file>